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60" r:id="rId4"/>
    <p:sldId id="262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poesía española medieval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1. Las jarchas.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2. La lírica tradicional (especialmente villancico).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3. Los cantares de gesta: el </a:t>
            </a:r>
            <a:r>
              <a:rPr lang="es-ES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Cantar de Mío Cid.</a:t>
            </a:r>
          </a:p>
          <a:p>
            <a:pPr>
              <a:buNone/>
            </a:pPr>
            <a:r>
              <a:rPr lang="es-ES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4. La poesía del siglo XIII: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4.1. El “mester de clerecía”.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4.2. El “mester de juglaría”.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4.3. La lírica galaico-portuguesa: las </a:t>
            </a:r>
            <a:r>
              <a:rPr lang="es-ES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Cantigas 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de Alfonso X.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5. La poesía del siglo  XIV;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		5.1. </a:t>
            </a:r>
            <a:r>
              <a:rPr lang="es-ES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Sem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Tob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de Carrión.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5.2. El </a:t>
            </a:r>
            <a:r>
              <a:rPr lang="es-ES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Libro de buen amor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6. La poesía del siglo XV: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6.1. Poetas cultos: Pero López de Ayala.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6.2. El Marqués de Santillana.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6.3. Juan de Mena.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6.5. Los cancioneros.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6.6. Jorge Manrique y las </a:t>
            </a:r>
            <a:r>
              <a:rPr lang="es-ES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Coplas a la muerte de su padre.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7. El romancero.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El doncel de Sigüenza (Guadalajara)</a:t>
            </a:r>
            <a:endParaRPr lang="es-ES" dirty="0"/>
          </a:p>
        </p:txBody>
      </p:sp>
      <p:pic>
        <p:nvPicPr>
          <p:cNvPr id="4" name="3 Marcador de contenido" descr="donce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484784"/>
            <a:ext cx="7272808" cy="478682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prosa española medieval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Las prosa en la corte de Alfonso X (siglo XIII):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1.1. La historia.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1.2. El saber.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1.3. Las leyes.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 Prosa sapiencial del siglo XIII.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3. Prosa del siglo XIV: Don Juan Manuel.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4. Prosa del 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siglo 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XV: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4.1. Cuentos.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4.2. Crónicas o Libros de historia.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4.3. Libros de viaje.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4.4. La novela de caballerías.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4.5. </a:t>
            </a:r>
            <a:r>
              <a:rPr lang="es-ES" sz="20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Celestina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</a:t>
            </a:r>
          </a:p>
          <a:p>
            <a:pPr>
              <a:buNone/>
            </a:pPr>
            <a:endParaRPr lang="es-ES" sz="2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2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Celestina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3 Marcador de contenido" descr="Celestina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700808"/>
            <a:ext cx="3024336" cy="4509010"/>
          </a:xfrm>
        </p:spPr>
      </p:pic>
      <p:pic>
        <p:nvPicPr>
          <p:cNvPr id="5" name="4 Imagen" descr="Celestina 2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772816"/>
            <a:ext cx="3198656" cy="42484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El teatro medieval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1800" dirty="0" smtClean="0"/>
              <a:t>  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Hay que tener en cuenta que desaparece el teatro clásico: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· El teatro siempre es un problema.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· El “teatro” medieval es un doble problema.</a:t>
            </a:r>
          </a:p>
          <a:p>
            <a:pPr>
              <a:buNone/>
            </a:pPr>
            <a:endParaRPr lang="es-ES" sz="2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 Sí tenemos una serie de espectáculos asociados a la vida medieval: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· Los tropos : asociados a la liturgia (s. XII).</a:t>
            </a:r>
          </a:p>
          <a:p>
            <a:pPr>
              <a:buNone/>
            </a:pPr>
            <a:r>
              <a:rPr lang="es-ES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· Las obras de Juan del Encina: asociados a la corte (s. XV).</a:t>
            </a:r>
            <a:endParaRPr lang="es-ES" sz="2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rgbClr val="000000"/>
      </a:lt1>
      <a:dk2>
        <a:srgbClr val="000000"/>
      </a:dk2>
      <a:lt2>
        <a:srgbClr val="000000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44</TotalTime>
  <Words>81</Words>
  <Application>Microsoft Office PowerPoint</Application>
  <PresentationFormat>Presentación en pantalla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La poesía española medieval</vt:lpstr>
      <vt:lpstr>El doncel de Sigüenza (Guadalajara)</vt:lpstr>
      <vt:lpstr>La prosa española medieval</vt:lpstr>
      <vt:lpstr>Celestina</vt:lpstr>
      <vt:lpstr>El teatro medieval</vt:lpstr>
    </vt:vector>
  </TitlesOfParts>
  <Company>Universidad de Jaén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Servicio de Informática</dc:creator>
  <cp:lastModifiedBy>Juan</cp:lastModifiedBy>
  <cp:revision>7</cp:revision>
  <dcterms:created xsi:type="dcterms:W3CDTF">2012-04-17T11:41:21Z</dcterms:created>
  <dcterms:modified xsi:type="dcterms:W3CDTF">2012-04-25T10:29:08Z</dcterms:modified>
</cp:coreProperties>
</file>